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Irshad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PhD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Site-directed mutagenesis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2885" t="36488" r="65094" b="13542"/>
          <a:stretch/>
        </p:blipFill>
        <p:spPr bwMode="auto">
          <a:xfrm>
            <a:off x="1600200" y="1524000"/>
            <a:ext cx="4114800" cy="447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Site-directed mutagenesis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a molecular biology method that is used to make specific and intentional changes to the DNA sequence of a gene and any gene products.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called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site-specific mutagenesis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oligonucleotide-directed mutagenesis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is used for investigating the structure and biological activity of DNA, RNA, and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protein molecules.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Site-directed mutagenesis is one of the most important techniques in laboratory for introducing mutation into a DNA sequence. However, with decreasing costs of oligonucleotide synthesis, artificial gene synthesis is now occasionally used as an alternative to site-directed mutagenesis.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mechanism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basic procedure requires the synthesis of a short DNA primer. This synthetic primer contains the desired mutation and is complementary to the template DNA around the mutation site so it can 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hybridize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with the DNA in the gene of interest.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mutation may be a single base change (a point mutation), multiple base changes, deletion, or insertion. The single-strand primer is then extended using a DNA polymerase, which copies the rest of the gene.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gene thus copied contains the mutated site, and is then introduced into a host cell as a vector and cloned. Finally, mutants are selected by DNA sequencing to check that they contain the desired mutation.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Approaches in site-directed mutagenesis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Kunkel's method:</a:t>
            </a:r>
          </a:p>
          <a:p>
            <a:pPr algn="just">
              <a:buNone/>
            </a:pPr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DNA fragment to be mutated is inserted into a phagemid such as M13mp18/19 and is then transformed into an 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strain deficient in two enzymes, dUTPase (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dut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and uracil deglycosidase (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Both enzymes are part of a DNA repair pathway  The dUTPase deficiency prevents the breakdown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resulting in a high level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the cell.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uracil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deglycosidase deficiency prevents the removal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uracil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from newly synthesized DNA. 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As the double-mutant 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coli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replicates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phage DNA, its enzymatic machinery may, therefore,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misincorporate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dTTP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resulting in single-strand DNA that contains some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uracils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ssUDNA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ssUDNA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 extracted from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that is released into the medium, and then used as template for mutagenesis. An oligonucleotide containing the desired mutation is used for primer extension.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heteroduplex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DNA that forms consists of one parental non-mutated strand containing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a mutated strand containing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dTTP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DNA is then transformed into an E. coli strain carrying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wildtype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genes.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Here,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uracil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-containing parental DNA strand is degraded, so that nearly all of the resulting DNA consists of the mutated strand.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71" t="9375" r="54905" b="25000"/>
          <a:stretch>
            <a:fillRect/>
          </a:stretch>
        </p:blipFill>
        <p:spPr bwMode="auto">
          <a:xfrm>
            <a:off x="1524000" y="1143000"/>
            <a:ext cx="5715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Cassette mutagenesis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Unlike other methods, cassette mutagenesis need not involve primer extension using DNA polymerase. In this method, a fragment of DNA is synthesized, and then inserted into a plasmid.</a:t>
            </a:r>
            <a:endParaRPr lang="en-US" sz="2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involves the cleavage by a restriction enzyme at a site in the plasmid and subsequent ligation of a pair of complementary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oligonucleotides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containing the mutation in the gene of interest to the plasmid.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Usually, the restriction enzymes that cut at the plasmid and the oligonucleotide are the same, permitting sticky ends of the plasmid and insert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ligate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one another.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method can generate mutants at close to 100% efficiency, but is limited by the availability of suitable restriction sites flanking the site that is to be mutated.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333" r="65447" b="8333"/>
          <a:stretch>
            <a:fillRect/>
          </a:stretch>
        </p:blipFill>
        <p:spPr bwMode="auto">
          <a:xfrm>
            <a:off x="1676400" y="762000"/>
            <a:ext cx="449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PCR site-directed mutagenesis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limitation of restriction sites in cassette mutagenesis may be overcome using polymerase chain reaction with oligonucleotide "primers", such that a larger fragment may be generated, covering two convenient restriction sites.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exponential amplification in PCR produces a fragment containing the desired mutation in sufficient quantity to be separate from the original,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unmutated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plasmid by gel electrophoresis, which may then be inserted in the original context using standard recombinant molecular biology techniques.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many variations of the same technique. The simplest method places the mutation site toward one of the ends of the fragment whereby one of two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oligonucleotides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used for generating the fragment contains the mutation. This involves a single step of PCR, but still has the inherent problem of requiring a suitable restriction site near the mutation site unless a very long primer is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1407</TotalTime>
  <Words>90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Site-directed mutagenesis </vt:lpstr>
      <vt:lpstr>PowerPoint Presentation</vt:lpstr>
      <vt:lpstr>Basic mechanism </vt:lpstr>
      <vt:lpstr>Approaches in site-directed mutagenesis </vt:lpstr>
      <vt:lpstr>PowerPoint Presentation</vt:lpstr>
      <vt:lpstr>PowerPoint Presentation</vt:lpstr>
      <vt:lpstr>Cassette mutagenesis </vt:lpstr>
      <vt:lpstr>PowerPoint Presentation</vt:lpstr>
      <vt:lpstr>PCR site-directed mutagenesis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Site-directed mutagenesis </dc:title>
  <dc:creator>Irshad</dc:creator>
  <cp:lastModifiedBy>hp 15p</cp:lastModifiedBy>
  <cp:revision>5</cp:revision>
  <dcterms:created xsi:type="dcterms:W3CDTF">2006-08-16T00:00:00Z</dcterms:created>
  <dcterms:modified xsi:type="dcterms:W3CDTF">2016-12-21T05:59:37Z</dcterms:modified>
</cp:coreProperties>
</file>